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18C8C-8850-4463-A213-2B6E4E9B262E}" v="5" dt="2025-04-17T15:32:58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92" d="100"/>
          <a:sy n="92" d="100"/>
        </p:scale>
        <p:origin x="5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Maria Aterrano" userId="d6e8ab9060d285ad" providerId="LiveId" clId="{E1918C8C-8850-4463-A213-2B6E4E9B262E}"/>
    <pc:docChg chg="custSel modSld">
      <pc:chgData name="GianMaria Aterrano" userId="d6e8ab9060d285ad" providerId="LiveId" clId="{E1918C8C-8850-4463-A213-2B6E4E9B262E}" dt="2025-04-17T15:35:19.278" v="71" actId="113"/>
      <pc:docMkLst>
        <pc:docMk/>
      </pc:docMkLst>
      <pc:sldChg chg="addSp delSp modSp mod">
        <pc:chgData name="GianMaria Aterrano" userId="d6e8ab9060d285ad" providerId="LiveId" clId="{E1918C8C-8850-4463-A213-2B6E4E9B262E}" dt="2025-04-17T15:35:19.278" v="71" actId="113"/>
        <pc:sldMkLst>
          <pc:docMk/>
          <pc:sldMk cId="2526334356" sldId="256"/>
        </pc:sldMkLst>
        <pc:spChg chg="add mod">
          <ac:chgData name="GianMaria Aterrano" userId="d6e8ab9060d285ad" providerId="LiveId" clId="{E1918C8C-8850-4463-A213-2B6E4E9B262E}" dt="2025-04-17T15:35:19.278" v="71" actId="113"/>
          <ac:spMkLst>
            <pc:docMk/>
            <pc:sldMk cId="2526334356" sldId="256"/>
            <ac:spMk id="2" creationId="{119256AB-AB8E-32E1-F588-4A31727252FE}"/>
          </ac:spMkLst>
        </pc:spChg>
        <pc:spChg chg="add mod">
          <ac:chgData name="GianMaria Aterrano" userId="d6e8ab9060d285ad" providerId="LiveId" clId="{E1918C8C-8850-4463-A213-2B6E4E9B262E}" dt="2025-04-17T15:33:07.239" v="67" actId="26606"/>
          <ac:spMkLst>
            <pc:docMk/>
            <pc:sldMk cId="2526334356" sldId="256"/>
            <ac:spMk id="3" creationId="{6D0B0FEC-BB2B-AB64-EAD8-5DC8DA6AA50B}"/>
          </ac:spMkLst>
        </pc:spChg>
        <pc:spChg chg="del">
          <ac:chgData name="GianMaria Aterrano" userId="d6e8ab9060d285ad" providerId="LiveId" clId="{E1918C8C-8850-4463-A213-2B6E4E9B262E}" dt="2025-04-17T15:33:07.239" v="67" actId="26606"/>
          <ac:spMkLst>
            <pc:docMk/>
            <pc:sldMk cId="2526334356" sldId="256"/>
            <ac:spMk id="33" creationId="{2E80C965-DB6D-4F81-9E9E-B027384D0BD6}"/>
          </ac:spMkLst>
        </pc:spChg>
        <pc:spChg chg="del">
          <ac:chgData name="GianMaria Aterrano" userId="d6e8ab9060d285ad" providerId="LiveId" clId="{E1918C8C-8850-4463-A213-2B6E4E9B262E}" dt="2025-04-17T15:33:07.239" v="67" actId="26606"/>
          <ac:spMkLst>
            <pc:docMk/>
            <pc:sldMk cId="2526334356" sldId="256"/>
            <ac:spMk id="34" creationId="{86FF76B9-219D-4469-AF87-0236D29032F1}"/>
          </ac:spMkLst>
        </pc:spChg>
        <pc:spChg chg="del">
          <ac:chgData name="GianMaria Aterrano" userId="d6e8ab9060d285ad" providerId="LiveId" clId="{E1918C8C-8850-4463-A213-2B6E4E9B262E}" dt="2025-04-17T15:33:07.239" v="67" actId="26606"/>
          <ac:spMkLst>
            <pc:docMk/>
            <pc:sldMk cId="2526334356" sldId="256"/>
            <ac:spMk id="35" creationId="{633C5E46-DAC5-4661-9C87-22B08E2A512F}"/>
          </ac:spMkLst>
        </pc:spChg>
        <pc:grpChg chg="del">
          <ac:chgData name="GianMaria Aterrano" userId="d6e8ab9060d285ad" providerId="LiveId" clId="{E1918C8C-8850-4463-A213-2B6E4E9B262E}" dt="2025-04-17T15:33:07.239" v="67" actId="26606"/>
          <ac:grpSpMkLst>
            <pc:docMk/>
            <pc:sldMk cId="2526334356" sldId="256"/>
            <ac:grpSpMk id="36" creationId="{DB88BD78-87E1-424D-B479-C37D8E41B12E}"/>
          </ac:grpSpMkLst>
        </pc:grpChg>
        <pc:grpChg chg="add">
          <ac:chgData name="GianMaria Aterrano" userId="d6e8ab9060d285ad" providerId="LiveId" clId="{E1918C8C-8850-4463-A213-2B6E4E9B262E}" dt="2025-04-17T15:33:07.239" v="67" actId="26606"/>
          <ac:grpSpMkLst>
            <pc:docMk/>
            <pc:sldMk cId="2526334356" sldId="256"/>
            <ac:grpSpMk id="42" creationId="{FB7FB62D-DD5B-C587-F53F-679128D41B8A}"/>
          </ac:grpSpMkLst>
        </pc:grpChg>
        <pc:picChg chg="mod ord">
          <ac:chgData name="GianMaria Aterrano" userId="d6e8ab9060d285ad" providerId="LiveId" clId="{E1918C8C-8850-4463-A213-2B6E4E9B262E}" dt="2025-04-17T15:33:15.894" v="69" actId="962"/>
          <ac:picMkLst>
            <pc:docMk/>
            <pc:sldMk cId="2526334356" sldId="256"/>
            <ac:picMk id="5" creationId="{75D59B31-3A38-6920-32EE-98070979E4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E300A-9758-B275-D1C4-A1B56ADA9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78D6C3-7964-5DA4-42D7-FCEFBE37E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0F314F-D18F-13B4-0AFC-72AFFFFA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79D50-D0EC-40F4-ECC9-8BB49C1E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95E142-28BD-C995-1551-D8C5172B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1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5D332-B00D-885C-9426-0F815E61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98A512-AF02-1752-F00A-41222FEBF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15956C-5AE3-3D27-7049-CC6EEC97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B62B8-7EFC-F454-C518-6DAF31B0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F67AC-1240-2B65-21F4-360652E6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82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8DA165-8666-3074-27E6-5C786B97C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B8882B-C48A-3375-5A28-F9A8B3F08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A5A23-E76C-7C06-EF3F-9DDEC23E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17537-46BF-364F-4044-7C6F3E92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BA6E-20C2-25D4-EACC-3A95BF62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08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E12F3-DB80-24A2-C086-0F9D934C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2BF709-B84D-409D-D51D-36E044A73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C34129-A617-2BA3-857E-BBF65B72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555282-66E9-E98F-3329-C1228F58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39313-C530-7A67-0465-F36C1D19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8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12442-F3FF-2909-4410-F095FDEB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C55A22-9478-ABC8-52F6-9251E99E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251EFE-DF95-045B-CDF9-6F62CD4C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808E65-8329-2CE0-37A5-7E0AAD3A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A3435-F18F-959E-758F-70017032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8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910C9-7A00-FE5F-F96B-EE8D31DE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B74CD-5472-6DC9-108C-4DD80C391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B763C5-1F27-00F2-DF4D-ADE07330B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41D0D-E08F-3129-9581-16A23313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8DA4F-B9B9-F62E-AED5-CB61B6D6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B12BB-23A2-EBFF-B38C-9EE86CDB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82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A62C4-48B5-0CBF-AC67-18EB18E3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F8BEE-B696-02F5-71A9-C2C75410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C0D1FD-DA9C-7B50-38DC-4F4E9AE82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6FECA8-21BF-709F-018B-BD061FB96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AAE372-EA44-B3D0-3AFF-AAB52B9AD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73D3B4-FD92-1E2D-6460-BC82CAD5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2CCE0E-AEC0-FA5E-3E4D-92512877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0EDB56-640E-EFC1-138F-A9207838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4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3011-CD4E-5BB0-8C4E-9651A313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CE7ECB-B461-542E-8F48-AD27B37E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5F5D05-2412-5826-399F-D830CF82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90343-D5E5-75CD-C127-E791426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5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E9BC7D-7D95-F4A3-8A48-406A9122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FD66CA-65A2-A8F6-6B40-091256E3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55E6AE-3B8C-AA88-1AB5-74F3F1B9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4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5EB1E-EFE9-ABEB-10CF-17012C38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61E5FF-5F63-CDDB-5F59-41FF2591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22176A-E925-60A2-F802-8BCDDAE17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63A961-298D-5F18-EFEF-5071BFB7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0776F-B988-07F9-7A0F-4A66EE44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0B5F9E-7DB1-7C1A-E781-DF4BDD5D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2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FE03-E073-AEEB-22F1-1257C8BE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801AD3-D5B9-3C9C-8671-C82F0989C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C6DBA3-A7D3-C2C2-842F-D330C8089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35F3DD-35C0-DFB7-53F1-FEF6DD45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18573E-E54B-8976-910D-10EB8AFA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5B25A9-2DA4-3412-F321-CE784198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50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37B89E-342F-65AB-7807-147CE992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7828F-1DD6-6DA4-9DCD-933008DD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9F2D44-732E-86B5-0D02-665BF01B8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463696-298E-4748-95DA-ED905A05C4E0}" type="datetimeFigureOut">
              <a:rPr lang="es-ES" smtClean="0"/>
              <a:t>17/04/2025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6A82-4879-4063-5144-B6B54C830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E9348-F95F-66E3-5867-0D796DFC0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2AD63-DF28-3748-9620-F85B816D5741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7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9256AB-AB8E-32E1-F588-4A31727252FE}"/>
              </a:ext>
            </a:extLst>
          </p:cNvPr>
          <p:cNvSpPr txBox="1"/>
          <p:nvPr/>
        </p:nvSpPr>
        <p:spPr>
          <a:xfrm>
            <a:off x="1524000" y="4914855"/>
            <a:ext cx="9144000" cy="786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600" b="1" dirty="0"/>
              <a:t>PRESENTATION TITLE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0B0FEC-BB2B-AB64-EAD8-5DC8DA6AA50B}"/>
              </a:ext>
            </a:extLst>
          </p:cNvPr>
          <p:cNvSpPr txBox="1"/>
          <p:nvPr/>
        </p:nvSpPr>
        <p:spPr>
          <a:xfrm>
            <a:off x="1524000" y="5760282"/>
            <a:ext cx="9144000" cy="57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/>
              <a:t>PRESENTER: </a:t>
            </a:r>
            <a:r>
              <a:rPr lang="en-US" b="1"/>
              <a:t>DR. MARIO BIANCHI</a:t>
            </a:r>
          </a:p>
        </p:txBody>
      </p:sp>
      <p:pic>
        <p:nvPicPr>
          <p:cNvPr id="5" name="Imagen 4" descr="Immagine che contiene testo, poster, acqua, aria aperta&#10;&#10;Il contenuto generato dall'IA potrebbe non essere corretto.">
            <a:extLst>
              <a:ext uri="{FF2B5EF4-FFF2-40B4-BE49-F238E27FC236}">
                <a16:creationId xmlns:a16="http://schemas.microsoft.com/office/drawing/2014/main" id="{75D59B31-3A38-6920-32EE-98070979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195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3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D59B31-3A38-6920-32EE-98070979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" b="34"/>
          <a:stretch/>
        </p:blipFill>
        <p:spPr>
          <a:xfrm>
            <a:off x="0" y="0"/>
            <a:ext cx="12192000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8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GianMaria Aterrano - beezsolutions.it</dc:creator>
  <cp:lastModifiedBy>GianMaria Aterrano</cp:lastModifiedBy>
  <cp:revision>2</cp:revision>
  <dcterms:created xsi:type="dcterms:W3CDTF">2024-07-30T11:18:28Z</dcterms:created>
  <dcterms:modified xsi:type="dcterms:W3CDTF">2025-04-17T15:35:22Z</dcterms:modified>
</cp:coreProperties>
</file>